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63" r:id="rId2"/>
    <p:sldId id="256" r:id="rId3"/>
    <p:sldId id="259" r:id="rId4"/>
    <p:sldId id="260" r:id="rId5"/>
    <p:sldId id="261" r:id="rId6"/>
    <p:sldId id="264" r:id="rId7"/>
    <p:sldId id="271" r:id="rId8"/>
    <p:sldId id="265" r:id="rId9"/>
    <p:sldId id="272" r:id="rId10"/>
    <p:sldId id="266" r:id="rId11"/>
    <p:sldId id="273" r:id="rId12"/>
    <p:sldId id="267" r:id="rId13"/>
    <p:sldId id="274" r:id="rId14"/>
    <p:sldId id="268" r:id="rId15"/>
    <p:sldId id="269" r:id="rId16"/>
    <p:sldId id="270" r:id="rId17"/>
    <p:sldId id="26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0ECE10C-0789-4A02-8379-8A4AEB2D28E1}" type="datetimeFigureOut">
              <a:rPr lang="tr-TR" smtClean="0"/>
              <a:t>05.05.2020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321270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0ECE10C-0789-4A02-8379-8A4AEB2D28E1}" type="datetimeFigureOut">
              <a:rPr lang="tr-TR" smtClean="0"/>
              <a:t>05.05.2020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384904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0ECE10C-0789-4A02-8379-8A4AEB2D28E1}" type="datetimeFigureOut">
              <a:rPr lang="tr-TR" smtClean="0"/>
              <a:t>05.05.2020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B77C8C-0D4F-4E71-BA89-978B8FBF0212}"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8072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80ECE10C-0789-4A02-8379-8A4AEB2D28E1}" type="datetimeFigureOut">
              <a:rPr lang="tr-TR" smtClean="0"/>
              <a:t>05.05.2020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205376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80ECE10C-0789-4A02-8379-8A4AEB2D28E1}" type="datetimeFigureOut">
              <a:rPr lang="tr-TR" smtClean="0"/>
              <a:t>05.05.2020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77C8C-0D4F-4E71-BA89-978B8FBF0212}"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253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80ECE10C-0789-4A02-8379-8A4AEB2D28E1}" type="datetimeFigureOut">
              <a:rPr lang="tr-TR" smtClean="0"/>
              <a:t>05.05.2020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129350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ECE10C-0789-4A02-8379-8A4AEB2D28E1}" type="datetimeFigureOut">
              <a:rPr lang="tr-TR" smtClean="0"/>
              <a:t>05.05.2020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249162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ECE10C-0789-4A02-8379-8A4AEB2D28E1}" type="datetimeFigureOut">
              <a:rPr lang="tr-TR" smtClean="0"/>
              <a:t>05.05.2020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186054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ECE10C-0789-4A02-8379-8A4AEB2D28E1}" type="datetimeFigureOut">
              <a:rPr lang="tr-TR" smtClean="0"/>
              <a:t>05.05.2020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278016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0ECE10C-0789-4A02-8379-8A4AEB2D28E1}" type="datetimeFigureOut">
              <a:rPr lang="tr-TR" smtClean="0"/>
              <a:t>05.05.2020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303993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0ECE10C-0789-4A02-8379-8A4AEB2D28E1}" type="datetimeFigureOut">
              <a:rPr lang="tr-TR" smtClean="0"/>
              <a:t>05.05.2020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390126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0ECE10C-0789-4A02-8379-8A4AEB2D28E1}" type="datetimeFigureOut">
              <a:rPr lang="tr-TR" smtClean="0"/>
              <a:t>05.05.2020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283634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0ECE10C-0789-4A02-8379-8A4AEB2D28E1}" type="datetimeFigureOut">
              <a:rPr lang="tr-TR" smtClean="0"/>
              <a:t>05.05.2020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39543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CE10C-0789-4A02-8379-8A4AEB2D28E1}" type="datetimeFigureOut">
              <a:rPr lang="tr-TR" smtClean="0"/>
              <a:t>05.05.2020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359806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0ECE10C-0789-4A02-8379-8A4AEB2D28E1}" type="datetimeFigureOut">
              <a:rPr lang="tr-TR" smtClean="0"/>
              <a:t>05.05.2020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330032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0ECE10C-0789-4A02-8379-8A4AEB2D28E1}" type="datetimeFigureOut">
              <a:rPr lang="tr-TR" smtClean="0"/>
              <a:t>05.05.2020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77C8C-0D4F-4E71-BA89-978B8FBF0212}" type="slidenum">
              <a:rPr lang="tr-TR" smtClean="0"/>
              <a:t>‹#›</a:t>
            </a:fld>
            <a:endParaRPr lang="tr-TR"/>
          </a:p>
        </p:txBody>
      </p:sp>
    </p:spTree>
    <p:extLst>
      <p:ext uri="{BB962C8B-B14F-4D97-AF65-F5344CB8AC3E}">
        <p14:creationId xmlns:p14="http://schemas.microsoft.com/office/powerpoint/2010/main" val="228419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0ECE10C-0789-4A02-8379-8A4AEB2D28E1}" type="datetimeFigureOut">
              <a:rPr lang="tr-TR" smtClean="0"/>
              <a:t>05.05.2020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8B77C8C-0D4F-4E71-BA89-978B8FBF0212}" type="slidenum">
              <a:rPr lang="tr-TR" smtClean="0"/>
              <a:t>‹#›</a:t>
            </a:fld>
            <a:endParaRPr lang="tr-TR"/>
          </a:p>
        </p:txBody>
      </p:sp>
    </p:spTree>
    <p:extLst>
      <p:ext uri="{BB962C8B-B14F-4D97-AF65-F5344CB8AC3E}">
        <p14:creationId xmlns:p14="http://schemas.microsoft.com/office/powerpoint/2010/main" val="276537599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857" y="594554"/>
            <a:ext cx="2952328" cy="2952328"/>
          </a:xfrm>
          <a:prstGeom prst="rect">
            <a:avLst/>
          </a:prstGeom>
        </p:spPr>
      </p:pic>
      <p:sp>
        <p:nvSpPr>
          <p:cNvPr id="5" name="4 Dikdörtgen"/>
          <p:cNvSpPr/>
          <p:nvPr/>
        </p:nvSpPr>
        <p:spPr>
          <a:xfrm>
            <a:off x="2396922" y="3546882"/>
            <a:ext cx="7398179" cy="3046988"/>
          </a:xfrm>
          <a:prstGeom prst="rect">
            <a:avLst/>
          </a:prstGeom>
          <a:noFill/>
        </p:spPr>
        <p:txBody>
          <a:bodyPr wrap="none" lIns="91440" tIns="45720" rIns="91440" bIns="45720">
            <a:spAutoFit/>
          </a:bodyPr>
          <a:lstStyle/>
          <a:p>
            <a:pPr algn="ctr"/>
            <a:r>
              <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RECEP TAYYİP ERDOĞAN</a:t>
            </a:r>
          </a:p>
          <a:p>
            <a:pPr algn="ctr"/>
            <a:r>
              <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ANADOLU </a:t>
            </a:r>
          </a:p>
          <a:p>
            <a:pPr algn="ctr"/>
            <a:r>
              <a:rPr 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İMAM HATİP LİSESİ</a:t>
            </a:r>
          </a:p>
          <a:p>
            <a:pPr algn="ctr"/>
            <a:r>
              <a:rPr lang="tr-TR"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TANITIM FAALİYETLERİ</a:t>
            </a:r>
          </a:p>
        </p:txBody>
      </p:sp>
    </p:spTree>
    <p:extLst>
      <p:ext uri="{BB962C8B-B14F-4D97-AF65-F5344CB8AC3E}">
        <p14:creationId xmlns:p14="http://schemas.microsoft.com/office/powerpoint/2010/main" val="3475947287"/>
      </p:ext>
    </p:extLst>
  </p:cSld>
  <p:clrMapOvr>
    <a:masterClrMapping/>
  </p:clrMapOvr>
  <mc:AlternateContent xmlns:mc="http://schemas.openxmlformats.org/markup-compatibility/2006" xmlns:p14="http://schemas.microsoft.com/office/powerpoint/2010/main">
    <mc:Choice Requires="p14">
      <p:transition spd="slow" p14:dur="3900" advClick="0" advTm="8000">
        <p14:glitter pattern="hexagon"/>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5"/>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a:xfrm>
            <a:off x="1931486" y="1588168"/>
            <a:ext cx="8915400" cy="3777622"/>
          </a:xfrm>
        </p:spPr>
        <p:txBody>
          <a:bodyPr>
            <a:noAutofit/>
          </a:bodyPr>
          <a:lstStyle/>
          <a:p>
            <a:pPr lvl="0" algn="just"/>
            <a:r>
              <a:rPr lang="tr-TR" sz="2400" dirty="0"/>
              <a:t>Okulu daha tercih edilebilir kılmak amacıyla geçen sene okulumuzu en yüksek puanla tercih eden ilk iki öğrenciye dizüstü bilgisayar üç, dört ve beşe tablet bilgisayar ödülü koyuldu. Ayrıca bünyemizde açtığımız ortaokul kısmı içinde yaptığımız seviye tespit sınavında en yüksek neti yapan dört ortaokul öğrencimize tablet bilgisayar hediye edildi. Hediye edilen dizüstü ve tablet bilgisayar okulumuz idareci ve öğretmenleri tarafından karşılandı.</a:t>
            </a:r>
          </a:p>
        </p:txBody>
      </p:sp>
    </p:spTree>
    <p:extLst>
      <p:ext uri="{BB962C8B-B14F-4D97-AF65-F5344CB8AC3E}">
        <p14:creationId xmlns:p14="http://schemas.microsoft.com/office/powerpoint/2010/main" val="122240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253" y="2956594"/>
            <a:ext cx="5140558" cy="3484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Laptop notebook PNG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274" y="319254"/>
            <a:ext cx="5095274" cy="398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Metin kutusu 5"/>
          <p:cNvSpPr txBox="1"/>
          <p:nvPr/>
        </p:nvSpPr>
        <p:spPr>
          <a:xfrm>
            <a:off x="6497053" y="882316"/>
            <a:ext cx="3930316" cy="707886"/>
          </a:xfrm>
          <a:prstGeom prst="rect">
            <a:avLst/>
          </a:prstGeom>
          <a:noFill/>
        </p:spPr>
        <p:txBody>
          <a:bodyPr wrap="square" rtlCol="0">
            <a:spAutoFit/>
          </a:bodyPr>
          <a:lstStyle/>
          <a:p>
            <a:r>
              <a:rPr lang="tr-TR" sz="2000" b="1" dirty="0" smtClean="0"/>
              <a:t>1. ve 2. ye dizüstü bilgisayar</a:t>
            </a:r>
          </a:p>
          <a:p>
            <a:endParaRPr lang="tr-TR" sz="2000" b="1" dirty="0"/>
          </a:p>
        </p:txBody>
      </p:sp>
      <p:sp>
        <p:nvSpPr>
          <p:cNvPr id="9" name="Metin kutusu 8"/>
          <p:cNvSpPr txBox="1"/>
          <p:nvPr/>
        </p:nvSpPr>
        <p:spPr>
          <a:xfrm>
            <a:off x="2159085" y="5029200"/>
            <a:ext cx="3930316" cy="707886"/>
          </a:xfrm>
          <a:prstGeom prst="rect">
            <a:avLst/>
          </a:prstGeom>
          <a:noFill/>
        </p:spPr>
        <p:txBody>
          <a:bodyPr wrap="square" rtlCol="0">
            <a:spAutoFit/>
          </a:bodyPr>
          <a:lstStyle/>
          <a:p>
            <a:r>
              <a:rPr lang="tr-TR" sz="2000" b="1" dirty="0" smtClean="0"/>
              <a:t>3, 4, ve 5. ye tablet bilgisayar</a:t>
            </a:r>
          </a:p>
          <a:p>
            <a:endParaRPr lang="tr-TR" sz="2000" b="1" dirty="0"/>
          </a:p>
        </p:txBody>
      </p:sp>
    </p:spTree>
    <p:extLst>
      <p:ext uri="{BB962C8B-B14F-4D97-AF65-F5344CB8AC3E}">
        <p14:creationId xmlns:p14="http://schemas.microsoft.com/office/powerpoint/2010/main" val="276620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a:xfrm>
            <a:off x="2589212" y="1716505"/>
            <a:ext cx="8915400" cy="3777622"/>
          </a:xfrm>
        </p:spPr>
        <p:txBody>
          <a:bodyPr>
            <a:normAutofit/>
          </a:bodyPr>
          <a:lstStyle/>
          <a:p>
            <a:pPr lvl="0" algn="just"/>
            <a:r>
              <a:rPr lang="tr-TR" sz="3200" dirty="0"/>
              <a:t>Hazırlanan tanıtım materyalleri okul web sitesinde de paylaşılarak daha fazla kesime hitap edebilme amaçlandı.</a:t>
            </a:r>
          </a:p>
          <a:p>
            <a:pPr algn="just"/>
            <a:endParaRPr lang="tr-TR" sz="3200" dirty="0"/>
          </a:p>
        </p:txBody>
      </p:sp>
    </p:spTree>
    <p:extLst>
      <p:ext uri="{BB962C8B-B14F-4D97-AF65-F5344CB8AC3E}">
        <p14:creationId xmlns:p14="http://schemas.microsoft.com/office/powerpoint/2010/main" val="164841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668378" y="0"/>
            <a:ext cx="10523621" cy="6857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4206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a:xfrm>
            <a:off x="2589212" y="2229853"/>
            <a:ext cx="8915400" cy="3777622"/>
          </a:xfrm>
        </p:spPr>
        <p:txBody>
          <a:bodyPr>
            <a:normAutofit/>
          </a:bodyPr>
          <a:lstStyle/>
          <a:p>
            <a:pPr lvl="0" algn="just"/>
            <a:r>
              <a:rPr lang="tr-TR" sz="2400" dirty="0"/>
              <a:t>Okulumuz tarafından yapılan etkinlikler ve elde edilen başarılar ilçemizde etkin bir şekilde faaliyet gösteren yerel basın kuruluşları ile paylaşılarak yapılan etkinlilerin ve elde edilen başarıların tüm ilçe halkı tarafından haberdar edilmesi sağlandı. Bu sayede veliler okulumuzu daha iyi tanıma fırsatı buldu.</a:t>
            </a:r>
          </a:p>
          <a:p>
            <a:pPr algn="just"/>
            <a:endParaRPr lang="tr-TR" sz="4000" dirty="0"/>
          </a:p>
        </p:txBody>
      </p:sp>
    </p:spTree>
    <p:extLst>
      <p:ext uri="{BB962C8B-B14F-4D97-AF65-F5344CB8AC3E}">
        <p14:creationId xmlns:p14="http://schemas.microsoft.com/office/powerpoint/2010/main" val="77525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a:xfrm>
            <a:off x="2589212" y="1716505"/>
            <a:ext cx="8915400" cy="3777622"/>
          </a:xfrm>
        </p:spPr>
        <p:txBody>
          <a:bodyPr>
            <a:normAutofit/>
          </a:bodyPr>
          <a:lstStyle/>
          <a:p>
            <a:pPr lvl="0" algn="just"/>
            <a:r>
              <a:rPr lang="tr-TR" sz="4400" dirty="0"/>
              <a:t>Yapılan davetlerde ve gidilen ziyaretlerde Din Öğretimi Genel Müdürlüğü’nün resmi sitesinde paylaşılan tanıtım materyalleri de kullanıldı. </a:t>
            </a:r>
          </a:p>
          <a:p>
            <a:pPr algn="just"/>
            <a:endParaRPr lang="tr-TR" sz="4800" dirty="0"/>
          </a:p>
        </p:txBody>
      </p:sp>
    </p:spTree>
    <p:extLst>
      <p:ext uri="{BB962C8B-B14F-4D97-AF65-F5344CB8AC3E}">
        <p14:creationId xmlns:p14="http://schemas.microsoft.com/office/powerpoint/2010/main" val="150145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a:xfrm>
            <a:off x="2589212" y="1716505"/>
            <a:ext cx="8915400" cy="3777622"/>
          </a:xfrm>
        </p:spPr>
        <p:txBody>
          <a:bodyPr>
            <a:normAutofit/>
          </a:bodyPr>
          <a:lstStyle/>
          <a:p>
            <a:pPr lvl="0" algn="just"/>
            <a:r>
              <a:rPr lang="tr-TR" sz="2400" dirty="0"/>
              <a:t>Okul içerisinde sınıflar bazında bilgi yarışması yapılarak yapılan etkinliklere </a:t>
            </a:r>
            <a:r>
              <a:rPr lang="tr-TR" sz="2400" dirty="0" smtClean="0"/>
              <a:t>veliler </a:t>
            </a:r>
            <a:r>
              <a:rPr lang="tr-TR" sz="2400" dirty="0"/>
              <a:t>davet edilmiştir.</a:t>
            </a:r>
          </a:p>
          <a:p>
            <a:pPr algn="just"/>
            <a:endParaRPr lang="tr-TR" sz="6000" dirty="0"/>
          </a:p>
        </p:txBody>
      </p:sp>
      <p:pic>
        <p:nvPicPr>
          <p:cNvPr id="4" name="Resim 3"/>
          <p:cNvPicPr>
            <a:picLocks noChangeAspect="1"/>
          </p:cNvPicPr>
          <p:nvPr/>
        </p:nvPicPr>
        <p:blipFill>
          <a:blip r:embed="rId2"/>
          <a:stretch>
            <a:fillRect/>
          </a:stretch>
        </p:blipFill>
        <p:spPr>
          <a:xfrm>
            <a:off x="3741821" y="2558966"/>
            <a:ext cx="6248400" cy="3857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9521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44833" y="1507958"/>
            <a:ext cx="8915400" cy="3777622"/>
          </a:xfrm>
        </p:spPr>
        <p:txBody>
          <a:bodyPr>
            <a:normAutofit/>
          </a:bodyPr>
          <a:lstStyle/>
          <a:p>
            <a:pPr algn="just"/>
            <a:r>
              <a:rPr lang="tr-TR" sz="2400" dirty="0"/>
              <a:t>Y</a:t>
            </a:r>
            <a:r>
              <a:rPr lang="tr-TR" sz="2400" dirty="0" smtClean="0"/>
              <a:t>apılan </a:t>
            </a:r>
            <a:r>
              <a:rPr lang="tr-TR" sz="2400" dirty="0"/>
              <a:t>tanıtımlarda okulumuzun fiziki imkânları, pansiyonumuzun varlığı ve durumu, imam hatip liselerinin amaç ve kapsamları, sahip olduğumuz deneyimli idareci ve öğretmen kadrosu, yapılan yarışmalarda elde ettiğimiz başarılar, okulumuzun öğrencilerinin belirli günlerde yaptıkları etkinlikler ve bu etkinliklerin veli ve öğrencilerde bıraktığı olumlu etkiler ve daha birçok husus üzerinde duruldu.</a:t>
            </a:r>
          </a:p>
          <a:p>
            <a:pPr algn="just"/>
            <a:endParaRPr lang="tr-TR" sz="2400" dirty="0"/>
          </a:p>
        </p:txBody>
      </p:sp>
    </p:spTree>
    <p:extLst>
      <p:ext uri="{BB962C8B-B14F-4D97-AF65-F5344CB8AC3E}">
        <p14:creationId xmlns:p14="http://schemas.microsoft.com/office/powerpoint/2010/main" val="118427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90274" y="861536"/>
            <a:ext cx="9144000" cy="4401205"/>
          </a:xfrm>
          <a:prstGeom prst="rect">
            <a:avLst/>
          </a:prstGeom>
        </p:spPr>
        <p:txBody>
          <a:bodyPr wrap="square">
            <a:spAutoFit/>
          </a:bodyPr>
          <a:lstStyle/>
          <a:p>
            <a:pPr algn="just"/>
            <a:r>
              <a:rPr lang="tr-TR" sz="4000" dirty="0">
                <a:latin typeface="Calibri" panose="020F0502020204030204" pitchFamily="34" charset="0"/>
                <a:ea typeface="Calibri" panose="020F0502020204030204" pitchFamily="34" charset="0"/>
                <a:cs typeface="Times New Roman" panose="02020603050405020304" pitchFamily="18" charset="0"/>
              </a:rPr>
              <a:t>Recep Tayyip Erdoğan Anadolu İmam Hatip Lisesi olarak okul tanıtımlarının yapılması kapsamında okul idareci ve öğretmenlerinden oluşan okul tanıtım ekibi kurulmuştur. Okul tanıtımlarının etkili ve verimli olabilmesi için aşağıda sayılan adımlar takip edilmiştir. </a:t>
            </a:r>
            <a:endParaRPr lang="tr-TR" sz="4000" dirty="0"/>
          </a:p>
        </p:txBody>
      </p:sp>
    </p:spTree>
    <p:extLst>
      <p:ext uri="{BB962C8B-B14F-4D97-AF65-F5344CB8AC3E}">
        <p14:creationId xmlns:p14="http://schemas.microsoft.com/office/powerpoint/2010/main" val="85977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92959" y="1090863"/>
            <a:ext cx="8915400" cy="3777622"/>
          </a:xfrm>
        </p:spPr>
        <p:txBody>
          <a:bodyPr>
            <a:normAutofit/>
          </a:bodyPr>
          <a:lstStyle/>
          <a:p>
            <a:pPr algn="just"/>
            <a:r>
              <a:rPr lang="tr-TR" sz="4400" dirty="0"/>
              <a:t>Hazırlanan her materyal istenen etkililik ve verimliliğe ulaşıncaya kadar sürekli güncellenmiştir. </a:t>
            </a:r>
          </a:p>
        </p:txBody>
      </p:sp>
    </p:spTree>
    <p:extLst>
      <p:ext uri="{BB962C8B-B14F-4D97-AF65-F5344CB8AC3E}">
        <p14:creationId xmlns:p14="http://schemas.microsoft.com/office/powerpoint/2010/main" val="81324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4211" y="689811"/>
            <a:ext cx="9884359" cy="3777622"/>
          </a:xfrm>
        </p:spPr>
        <p:txBody>
          <a:bodyPr>
            <a:noAutofit/>
          </a:bodyPr>
          <a:lstStyle/>
          <a:p>
            <a:pPr algn="just"/>
            <a:r>
              <a:rPr lang="tr-TR" sz="2800" dirty="0"/>
              <a:t>Okul tanıtımlarında amaç milli ve manevi değerlere bağlı, evrensel ve kültürel değerleri kazanma yolunda gelişim gösteren, bilgiyi edinme ve bilgiyi kullanma yöntemlerini iyi bilen, bilim ve teknolojinin tüm hedeflerine ulaşmak isteği taşıyan, yaparak yaşayarak öğrenen, araştırmak isteyen, okuyan, yorumlayan, düşündüklerini her ortamda ifade edebilen, değişen dünyada, yaşamı kolaylaştıracak deneyimleri kazanmış öğrenciler yetiştirerek iyi bir öğrenci, iyi bir insan ve iyi bir toplum oluşturan bireylere ulaşmak ve onları okulumuza kazandırarak sahip olduğumuz öğrenci potansiyelini artırmaktır.</a:t>
            </a:r>
          </a:p>
          <a:p>
            <a:pPr algn="just"/>
            <a:endParaRPr lang="tr-TR" sz="2800" dirty="0"/>
          </a:p>
        </p:txBody>
      </p:sp>
    </p:spTree>
    <p:extLst>
      <p:ext uri="{BB962C8B-B14F-4D97-AF65-F5344CB8AC3E}">
        <p14:creationId xmlns:p14="http://schemas.microsoft.com/office/powerpoint/2010/main" val="258938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a:xfrm>
            <a:off x="2589212" y="1138989"/>
            <a:ext cx="8915400" cy="3777622"/>
          </a:xfrm>
        </p:spPr>
        <p:txBody>
          <a:bodyPr>
            <a:normAutofit/>
          </a:bodyPr>
          <a:lstStyle/>
          <a:p>
            <a:pPr lvl="0" algn="just"/>
            <a:r>
              <a:rPr lang="tr-TR" sz="3200" dirty="0"/>
              <a:t>Okul tanıtım sunusu hazırlandı. (Hazırlanan okul tanıtım sunusu okulumuza davet edilen öğrencilere ve velilere okul konferans salonunda izletildi.)</a:t>
            </a:r>
          </a:p>
          <a:p>
            <a:pPr algn="just"/>
            <a:endParaRPr lang="tr-TR" sz="3200" dirty="0"/>
          </a:p>
        </p:txBody>
      </p:sp>
      <p:pic>
        <p:nvPicPr>
          <p:cNvPr id="4" name="Resim 3"/>
          <p:cNvPicPr>
            <a:picLocks noChangeAspect="1"/>
          </p:cNvPicPr>
          <p:nvPr/>
        </p:nvPicPr>
        <p:blipFill>
          <a:blip r:embed="rId2"/>
          <a:stretch>
            <a:fillRect/>
          </a:stretch>
        </p:blipFill>
        <p:spPr>
          <a:xfrm>
            <a:off x="4265236" y="3316463"/>
            <a:ext cx="5210425" cy="2849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4748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a:xfrm>
            <a:off x="2075864" y="1556084"/>
            <a:ext cx="8915400" cy="3777622"/>
          </a:xfrm>
        </p:spPr>
        <p:txBody>
          <a:bodyPr>
            <a:normAutofit/>
          </a:bodyPr>
          <a:lstStyle/>
          <a:p>
            <a:pPr algn="just"/>
            <a:r>
              <a:rPr lang="tr-TR" sz="3600" dirty="0"/>
              <a:t>Okul tanıtım afişi hazırlandı. (Hazırlanan afiş ilçe merkezinde belli yerlere ve tanıtıma gidilen okullarda öğrenci ve velilerin görebileceği muhtelif yerlere asıldı.)</a:t>
            </a:r>
          </a:p>
        </p:txBody>
      </p:sp>
    </p:spTree>
    <p:extLst>
      <p:ext uri="{BB962C8B-B14F-4D97-AF65-F5344CB8AC3E}">
        <p14:creationId xmlns:p14="http://schemas.microsoft.com/office/powerpoint/2010/main" val="55653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10"/>
          <p:cNvPicPr/>
          <p:nvPr/>
        </p:nvPicPr>
        <p:blipFill>
          <a:blip r:embed="rId2"/>
          <a:stretch>
            <a:fillRect/>
          </a:stretch>
        </p:blipFill>
        <p:spPr>
          <a:xfrm>
            <a:off x="2027738" y="120316"/>
            <a:ext cx="4709946" cy="646496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167" y="120316"/>
            <a:ext cx="4571819" cy="6464968"/>
          </a:xfrm>
          <a:prstGeom prst="rect">
            <a:avLst/>
          </a:prstGeom>
        </p:spPr>
      </p:pic>
    </p:spTree>
    <p:extLst>
      <p:ext uri="{BB962C8B-B14F-4D97-AF65-F5344CB8AC3E}">
        <p14:creationId xmlns:p14="http://schemas.microsoft.com/office/powerpoint/2010/main" val="264016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GERÇEKLEŞTİRİLEN FAALİYETLER</a:t>
            </a:r>
            <a:endParaRPr lang="tr-TR" b="1" dirty="0"/>
          </a:p>
        </p:txBody>
      </p:sp>
      <p:sp>
        <p:nvSpPr>
          <p:cNvPr id="3" name="İçerik Yer Tutucusu 2"/>
          <p:cNvSpPr>
            <a:spLocks noGrp="1"/>
          </p:cNvSpPr>
          <p:nvPr>
            <p:ph idx="1"/>
          </p:nvPr>
        </p:nvSpPr>
        <p:spPr/>
        <p:txBody>
          <a:bodyPr>
            <a:normAutofit/>
          </a:bodyPr>
          <a:lstStyle/>
          <a:p>
            <a:pPr lvl="0" algn="just"/>
            <a:r>
              <a:rPr lang="tr-TR" sz="3200" dirty="0"/>
              <a:t>Okul tanıtım broşürü hazırlandı.(Üçe katlamalı olarak hazırlanan broşürümüz tanıtıma gidilen okullarda öğrencilere ve okulumuza gelen velilere dağıtıldı.)</a:t>
            </a:r>
          </a:p>
          <a:p>
            <a:pPr algn="just"/>
            <a:endParaRPr lang="tr-TR" sz="3200" dirty="0"/>
          </a:p>
        </p:txBody>
      </p:sp>
    </p:spTree>
    <p:extLst>
      <p:ext uri="{BB962C8B-B14F-4D97-AF65-F5344CB8AC3E}">
        <p14:creationId xmlns:p14="http://schemas.microsoft.com/office/powerpoint/2010/main" val="96967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502442" cy="44964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185" y="2085474"/>
            <a:ext cx="6750815" cy="4772526"/>
          </a:xfrm>
          <a:prstGeom prst="snip2DiagRect">
            <a:avLst>
              <a:gd name="adj1" fmla="val 530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6315302"/>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Retrospect</Template>
  <TotalTime>31</TotalTime>
  <Words>448</Words>
  <Application>Microsoft Office PowerPoint</Application>
  <PresentationFormat>Geniş ekran</PresentationFormat>
  <Paragraphs>26</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Century Gothic</vt:lpstr>
      <vt:lpstr>Times New Roman</vt:lpstr>
      <vt:lpstr>Wingdings 3</vt:lpstr>
      <vt:lpstr>Duman</vt:lpstr>
      <vt:lpstr>PowerPoint Sunusu</vt:lpstr>
      <vt:lpstr>PowerPoint Sunusu</vt:lpstr>
      <vt:lpstr>PowerPoint Sunusu</vt:lpstr>
      <vt:lpstr>PowerPoint Sunusu</vt:lpstr>
      <vt:lpstr>GERÇEKLEŞTİRİLEN FAALİYETLER</vt:lpstr>
      <vt:lpstr>GERÇEKLEŞTİRİLEN FAALİYETLER</vt:lpstr>
      <vt:lpstr>PowerPoint Sunusu</vt:lpstr>
      <vt:lpstr>GERÇEKLEŞTİRİLEN FAALİYETLER</vt:lpstr>
      <vt:lpstr>PowerPoint Sunusu</vt:lpstr>
      <vt:lpstr>GERÇEKLEŞTİRİLEN FAALİYETLER</vt:lpstr>
      <vt:lpstr>PowerPoint Sunusu</vt:lpstr>
      <vt:lpstr>GERÇEKLEŞTİRİLEN FAALİYETLER</vt:lpstr>
      <vt:lpstr>PowerPoint Sunusu</vt:lpstr>
      <vt:lpstr>GERÇEKLEŞTİRİLEN FAALİYETLER</vt:lpstr>
      <vt:lpstr>GERÇEKLEŞTİRİLEN FAALİYETLER</vt:lpstr>
      <vt:lpstr>GERÇEKLEŞTİRİLEN FAALİYETLER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5</cp:revision>
  <dcterms:created xsi:type="dcterms:W3CDTF">2016-09-30T10:51:47Z</dcterms:created>
  <dcterms:modified xsi:type="dcterms:W3CDTF">2020-05-05T07:07:04Z</dcterms:modified>
</cp:coreProperties>
</file>